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94660"/>
  </p:normalViewPr>
  <p:slideViewPr>
    <p:cSldViewPr>
      <p:cViewPr varScale="1">
        <p:scale>
          <a:sx n="63" d="100"/>
          <a:sy n="63" d="100"/>
        </p:scale>
        <p:origin x="72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4181C3D-397B-42C4-9FA5-BB7DB0886E4F}" type="datetimeFigureOut">
              <a:rPr lang="en-US" smtClean="0"/>
              <a:pPr/>
              <a:t>9/13/2016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7nM3YOwu0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Mesopotamia and </a:t>
            </a:r>
            <a:br>
              <a:rPr lang="en-US" dirty="0" smtClean="0"/>
            </a:br>
            <a:r>
              <a:rPr lang="en-US" dirty="0" smtClean="0"/>
              <a:t>the Fertile Crescent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 smtClean="0"/>
              <a:t>What the main idea of the lesson was</a:t>
            </a:r>
          </a:p>
          <a:p>
            <a:pPr lvl="1"/>
            <a:r>
              <a:rPr lang="en-US" dirty="0" smtClean="0"/>
              <a:t>AND what you learned today.</a:t>
            </a:r>
          </a:p>
          <a:p>
            <a:endParaRPr lang="en-US" dirty="0"/>
          </a:p>
          <a:p>
            <a:r>
              <a:rPr lang="en-US" dirty="0" smtClean="0"/>
              <a:t>Your summary should be able to explain today’s lesson to someone who was not in class today.</a:t>
            </a:r>
          </a:p>
        </p:txBody>
      </p:sp>
    </p:spTree>
    <p:extLst>
      <p:ext uri="{BB962C8B-B14F-4D97-AF65-F5344CB8AC3E}">
        <p14:creationId xmlns:p14="http://schemas.microsoft.com/office/powerpoint/2010/main" val="337233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Fertile Crescent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199"/>
            <a:ext cx="7696200" cy="503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00B050"/>
                </a:solidFill>
              </a:rPr>
              <a:t>The Fertile Crescent</a:t>
            </a:r>
            <a:endParaRPr lang="en-US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An area of fertile land in Southwestern Asia and North Africa</a:t>
            </a:r>
          </a:p>
          <a:p>
            <a:endParaRPr lang="en-US" u="sng" dirty="0" smtClean="0">
              <a:solidFill>
                <a:srgbClr val="92D050"/>
              </a:solidFill>
            </a:endParaRPr>
          </a:p>
          <a:p>
            <a:r>
              <a:rPr lang="en-US" i="1" u="sng" dirty="0" smtClean="0"/>
              <a:t>Mesopotamia</a:t>
            </a:r>
            <a:r>
              <a:rPr lang="en-US" u="sng" dirty="0" smtClean="0"/>
              <a:t>: “The Land Between the Rivers”</a:t>
            </a:r>
          </a:p>
          <a:p>
            <a:pPr lvl="1"/>
            <a:r>
              <a:rPr lang="en-US" u="sng" dirty="0" smtClean="0"/>
              <a:t>Tigris River and the Euphrates River</a:t>
            </a:r>
          </a:p>
          <a:p>
            <a:pPr lvl="1"/>
            <a:r>
              <a:rPr lang="en-US" u="sng" dirty="0" smtClean="0"/>
              <a:t>Civilization first appears here around 6500 BC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Life in Mesopotamia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Basic government run by </a:t>
            </a:r>
            <a:r>
              <a:rPr lang="en-US" b="1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CITY-STATES</a:t>
            </a:r>
            <a:r>
              <a:rPr lang="en-US" u="sng" dirty="0" smtClean="0"/>
              <a:t>: cities that have political and economic control over surrounding area</a:t>
            </a:r>
          </a:p>
          <a:p>
            <a:endParaRPr lang="en-US" b="1" dirty="0" smtClean="0"/>
          </a:p>
          <a:p>
            <a:r>
              <a:rPr lang="en-US" dirty="0" smtClean="0"/>
              <a:t>Cities were centered around the ziggurat, a massive stepped tower that served as the temple</a:t>
            </a:r>
          </a:p>
          <a:p>
            <a:endParaRPr lang="en-US" dirty="0" smtClean="0"/>
          </a:p>
          <a:p>
            <a:r>
              <a:rPr lang="en-US" u="sng" dirty="0" smtClean="0"/>
              <a:t>Mesopotamia is a </a:t>
            </a:r>
            <a:r>
              <a:rPr lang="en-US" b="1" i="1" u="sng" dirty="0" smtClean="0">
                <a:solidFill>
                  <a:srgbClr val="00B050"/>
                </a:solidFill>
              </a:rPr>
              <a:t>THEOCRACY</a:t>
            </a:r>
            <a:r>
              <a:rPr lang="en-US" u="sng" dirty="0" smtClean="0"/>
              <a:t>: a government ruled by divine authority or God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Ziggurat of Ur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6294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Religion in Mesopotamia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Mesopotamians were </a:t>
            </a:r>
            <a:r>
              <a:rPr lang="en-US" b="1" i="1" u="sng" dirty="0" smtClean="0">
                <a:solidFill>
                  <a:srgbClr val="00B050"/>
                </a:solidFill>
              </a:rPr>
              <a:t>POLYTHEISTIC</a:t>
            </a:r>
            <a:r>
              <a:rPr lang="en-US" u="sng" dirty="0" smtClean="0"/>
              <a:t>: they believed in many gods</a:t>
            </a:r>
          </a:p>
          <a:p>
            <a:endParaRPr lang="en-US" u="sng" dirty="0" smtClean="0"/>
          </a:p>
          <a:p>
            <a:r>
              <a:rPr lang="en-US" u="sng" dirty="0" smtClean="0"/>
              <a:t>Scribes developed one of the earliest systems of writing called cuneiform: a system of wedge-shaped markings </a:t>
            </a:r>
          </a:p>
          <a:p>
            <a:endParaRPr lang="en-US" u="sng" dirty="0"/>
          </a:p>
          <a:p>
            <a:r>
              <a:rPr lang="en-US" dirty="0" smtClean="0"/>
              <a:t>Scribes also developed a system of mathematics  based on the number 60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Invention of Writing</a:t>
            </a:r>
            <a:endParaRPr lang="en-US" dirty="0"/>
          </a:p>
        </p:txBody>
      </p:sp>
      <p:pic>
        <p:nvPicPr>
          <p:cNvPr id="4" name="j7nM3YOwu0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57489" y="2133600"/>
            <a:ext cx="6643511" cy="373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74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Cuneiform Tablets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447800"/>
            <a:ext cx="4991100" cy="517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8870078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55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2481</TotalTime>
  <Words>197</Words>
  <Application>Microsoft Office PowerPoint</Application>
  <PresentationFormat>On-screen Show (4:3)</PresentationFormat>
  <Paragraphs>29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Metro</vt:lpstr>
      <vt:lpstr>Mesopotamia and  the Fertile Crescent </vt:lpstr>
      <vt:lpstr>The Fertile Crescent</vt:lpstr>
      <vt:lpstr>The Fertile Crescent</vt:lpstr>
      <vt:lpstr>Life in Mesopotamia</vt:lpstr>
      <vt:lpstr>Great Ziggurat of Ur</vt:lpstr>
      <vt:lpstr>Religion in Mesopotamia</vt:lpstr>
      <vt:lpstr>The Invention of Writing</vt:lpstr>
      <vt:lpstr>Cuneiform Tablets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Mesopotamia and  the Fertile Crescent</dc:title>
  <dc:creator>Lawrence Ashley Staten</dc:creator>
  <cp:lastModifiedBy>Lawrence Staten</cp:lastModifiedBy>
  <cp:revision>16</cp:revision>
  <dcterms:created xsi:type="dcterms:W3CDTF">2011-08-02T00:21:08Z</dcterms:created>
  <dcterms:modified xsi:type="dcterms:W3CDTF">2016-09-13T19:22:17Z</dcterms:modified>
</cp:coreProperties>
</file>